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"/>
  </p:handout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A70B82-DA62-477D-993D-573A45B2FA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989A0-8E69-40B8-A295-5C23AB5700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2831F-7BD2-460B-8AA0-90BEE364C5EB}" type="datetimeFigureOut">
              <a:rPr lang="en-CA" smtClean="0"/>
              <a:t>2020-03-02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221964-D3A8-4893-93FD-2AFC3D8634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38EC56-5CA7-41BA-87F9-2DCB9CB115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D2D8F-F2E3-4017-81DA-A9ADC82D8CA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1767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FCB2FE9-00AA-4959-BEFA-757BA48F80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6443" y="1260891"/>
            <a:ext cx="10067277" cy="1562208"/>
          </a:xfrm>
          <a:prstGeom prst="rect">
            <a:avLst/>
          </a:prstGeom>
          <a:noFill/>
        </p:spPr>
        <p:txBody>
          <a:bodyPr lIns="216000" tIns="216000" rIns="216000" bIns="216000" anchor="ctr">
            <a:normAutofit/>
          </a:bodyPr>
          <a:lstStyle>
            <a:lvl1pPr marL="0" indent="0" algn="ctr">
              <a:buNone/>
              <a:defRPr sz="7200" b="1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4DF1153-8A20-4CCE-BDA9-648D66F8F0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71912" y="4034902"/>
            <a:ext cx="4448175" cy="752475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4800" b="1">
                <a:solidFill>
                  <a:schemeClr val="accent3">
                    <a:lumMod val="20000"/>
                    <a:lumOff val="80000"/>
                  </a:schemeClr>
                </a:solidFill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DC5DBDDA-9655-4F80-839B-7E008D9607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871910" y="4865899"/>
            <a:ext cx="4448175" cy="624720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3600" b="1">
                <a:solidFill>
                  <a:schemeClr val="accent3">
                    <a:lumMod val="20000"/>
                    <a:lumOff val="80000"/>
                  </a:schemeClr>
                </a:solidFill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4B06CAAC-8A87-4565-A0CC-2C9B6B0780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1910" y="5558276"/>
            <a:ext cx="4448175" cy="584775"/>
          </a:xfrm>
          <a:prstGeom prst="rect">
            <a:avLst/>
          </a:prstGeom>
        </p:spPr>
        <p:txBody>
          <a:bodyPr wrap="none" anchor="ctr"/>
          <a:lstStyle>
            <a:lvl1pPr marL="0" indent="0" algn="ctr">
              <a:buNone/>
              <a:defRPr sz="2800" b="1">
                <a:solidFill>
                  <a:schemeClr val="accent3">
                    <a:lumMod val="20000"/>
                    <a:lumOff val="80000"/>
                  </a:schemeClr>
                </a:solidFill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68E3F50-0572-4E35-8887-011681B410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24646" y="6317053"/>
            <a:ext cx="2558476" cy="540947"/>
          </a:xfrm>
          <a:prstGeom prst="rect">
            <a:avLst/>
          </a:prstGeom>
        </p:spPr>
        <p:txBody>
          <a:bodyPr wrap="none" anchor="b"/>
          <a:lstStyle>
            <a:lvl1pPr marL="0" indent="0" algn="r">
              <a:buNone/>
              <a:defRPr sz="2000" b="1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4EE0D040-D0B9-4AEB-A34F-95DE90A9FCD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1909" y="6210707"/>
            <a:ext cx="4448175" cy="54251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1">
                <a:solidFill>
                  <a:schemeClr val="accent3">
                    <a:lumMod val="20000"/>
                    <a:lumOff val="80000"/>
                  </a:schemeClr>
                </a:solidFill>
                <a:effectLst/>
                <a:latin typeface="Constantia" panose="02030602050306030303" pitchFamily="18" charset="0"/>
                <a:ea typeface="Cambria Math" panose="02040503050406030204" pitchFamily="18" charset="0"/>
              </a:defRPr>
            </a:lvl1pPr>
          </a:lstStyle>
          <a:p>
            <a:pPr lvl="0"/>
            <a:r>
              <a:rPr lang="en-CA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85388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1">
                <a:lumMod val="50000"/>
              </a:schemeClr>
            </a:gs>
            <a:gs pos="100000">
              <a:schemeClr val="accent2">
                <a:lumMod val="75000"/>
              </a:schemeClr>
            </a:gs>
          </a:gsLst>
          <a:lin ang="135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C0C236C7-803F-4F0F-BC01-DAF0205B772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08" b="22427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45C3FC-BAD0-432E-B2EC-8E658484FE81}"/>
              </a:ext>
            </a:extLst>
          </p:cNvPr>
          <p:cNvSpPr txBox="1"/>
          <p:nvPr userDrawn="1"/>
        </p:nvSpPr>
        <p:spPr>
          <a:xfrm>
            <a:off x="4629881" y="2941903"/>
            <a:ext cx="29322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b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Edwardian Script ITC" panose="030303020407070D0804" pitchFamily="66" charset="0"/>
              </a:rPr>
              <a:t>Next Up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CD0546B-DD6C-4369-A724-9E1846C21EFF}"/>
              </a:ext>
            </a:extLst>
          </p:cNvPr>
          <p:cNvSpPr/>
          <p:nvPr userDrawn="1"/>
        </p:nvSpPr>
        <p:spPr>
          <a:xfrm>
            <a:off x="1055994" y="1257330"/>
            <a:ext cx="10080000" cy="1576697"/>
          </a:xfrm>
          <a:prstGeom prst="roundRect">
            <a:avLst>
              <a:gd name="adj" fmla="val 50000"/>
            </a:avLst>
          </a:prstGeom>
          <a:solidFill>
            <a:schemeClr val="accent3">
              <a:lumMod val="50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>
            <a:normAutofit lnSpcReduction="10000"/>
          </a:bodyPr>
          <a:lstStyle/>
          <a:p>
            <a:pPr algn="ctr"/>
            <a:endParaRPr lang="en-CA" sz="7200" b="1" dirty="0">
              <a:solidFill>
                <a:schemeClr val="accent1">
                  <a:lumMod val="50000"/>
                </a:schemeClr>
              </a:solidFill>
              <a:latin typeface="Arial Nova" panose="020B0504020202020204" pitchFamily="34" charset="0"/>
              <a:ea typeface="Cambria" panose="020405030504060302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13126D-3078-4983-9A21-4C91B3CBFB4E}"/>
              </a:ext>
            </a:extLst>
          </p:cNvPr>
          <p:cNvSpPr txBox="1"/>
          <p:nvPr userDrawn="1"/>
        </p:nvSpPr>
        <p:spPr>
          <a:xfrm>
            <a:off x="4645915" y="226659"/>
            <a:ext cx="29001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7200" b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Edwardian Script ITC" panose="030303020407070D0804" pitchFamily="66" charset="0"/>
              </a:rPr>
              <a:t>Currently</a:t>
            </a:r>
          </a:p>
        </p:txBody>
      </p:sp>
    </p:spTree>
    <p:extLst>
      <p:ext uri="{BB962C8B-B14F-4D97-AF65-F5344CB8AC3E}">
        <p14:creationId xmlns:p14="http://schemas.microsoft.com/office/powerpoint/2010/main" val="874964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6" baseType="lpstr">
      <vt:lpstr>Arial</vt:lpstr>
      <vt:lpstr>Arial Nova</vt:lpstr>
      <vt:lpstr>Calibri</vt:lpstr>
      <vt:lpstr>Constantia</vt:lpstr>
      <vt:lpstr>Edwardian Script ITC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Amos Yu</dc:creator>
  <cp:lastModifiedBy>Amos Yu</cp:lastModifiedBy>
  <cp:revision>39</cp:revision>
  <dcterms:created xsi:type="dcterms:W3CDTF">2019-12-05T03:25:59Z</dcterms:created>
  <dcterms:modified xsi:type="dcterms:W3CDTF">2020-03-02T19:30:27Z</dcterms:modified>
</cp:coreProperties>
</file>

<file path=docProps/thumbnail.jpeg>
</file>